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10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781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048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07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194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771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398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521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37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0359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450-529C-4A8C-A292-E0CB4916A4C0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632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AB450-529C-4A8C-A292-E0CB4916A4C0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0ADD8-1E36-4DCB-9031-D8986479F7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882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ivi1@yonsei.ac.kr" TargetMode="External"/><Relationship Id="rId2" Type="http://schemas.openxmlformats.org/officeDocument/2006/relationships/hyperlink" Target="mailto:civil@yonsei.ac.k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ivil@yonsei.ac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42207" y="732265"/>
            <a:ext cx="8584276" cy="2030358"/>
          </a:xfrm>
        </p:spPr>
        <p:txBody>
          <a:bodyPr anchor="ctr">
            <a:normAutofit/>
          </a:bodyPr>
          <a:lstStyle/>
          <a:p>
            <a:r>
              <a:rPr lang="ko-KR" altLang="en-US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건축공학과</a:t>
            </a:r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2022.2</a:t>
            </a:r>
            <a:r>
              <a:rPr lang="ko-KR" altLang="en-US" sz="5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ko-KR" altLang="en-US" sz="5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졸업예정</a:t>
            </a:r>
            <a:endParaRPr lang="ko-KR" altLang="en-US" sz="5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945856" y="3067366"/>
            <a:ext cx="8828118" cy="3131213"/>
          </a:xfrm>
        </p:spPr>
        <p:txBody>
          <a:bodyPr>
            <a:normAutofit/>
          </a:bodyPr>
          <a:lstStyle/>
          <a:p>
            <a:pPr algn="l"/>
            <a:r>
              <a:rPr lang="en-US" altLang="ko-KR" sz="3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EXIT </a:t>
            </a:r>
            <a:r>
              <a:rPr lang="en-US" altLang="ko-KR" sz="3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interview</a:t>
            </a:r>
            <a:r>
              <a:rPr lang="en-US" altLang="ko-KR" sz="20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12.27~12.28 </a:t>
            </a:r>
            <a:r>
              <a:rPr lang="en-US" altLang="ko-KR" sz="1900" b="1" dirty="0" smtClean="0">
                <a:solidFill>
                  <a:srgbClr val="0000FF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ABEEK</a:t>
            </a:r>
            <a:r>
              <a:rPr lang="en-US" altLang="ko-KR" sz="1900" b="1" dirty="0" smtClean="0">
                <a:solidFill>
                  <a:srgbClr val="0000FF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NONABEEK </a:t>
            </a:r>
            <a:endParaRPr lang="en-US" altLang="ko-KR" sz="2800" b="1" dirty="0" smtClean="0">
              <a:solidFill>
                <a:srgbClr val="0000FF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l"/>
            <a:r>
              <a:rPr lang="en-US" altLang="ko-KR" sz="3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FE test </a:t>
            </a:r>
            <a:r>
              <a:rPr lang="en-US" altLang="ko-KR" sz="18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11.29~12.28</a:t>
            </a:r>
            <a:r>
              <a:rPr lang="en-US" altLang="ko-KR" sz="3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900" b="1" dirty="0" smtClean="0">
                <a:solidFill>
                  <a:srgbClr val="0000FF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ABEEK</a:t>
            </a:r>
            <a:endParaRPr lang="en-US" altLang="ko-KR" sz="1900" b="1" dirty="0" smtClean="0">
              <a:solidFill>
                <a:srgbClr val="0000FF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l"/>
            <a:r>
              <a:rPr lang="en-US" altLang="ko-KR" sz="3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Portfolio </a:t>
            </a:r>
            <a:r>
              <a:rPr lang="en-US" altLang="ko-KR" sz="18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~12.22 </a:t>
            </a:r>
            <a:r>
              <a:rPr lang="en-US" altLang="ko-KR" sz="1900" b="1" dirty="0" smtClean="0">
                <a:solidFill>
                  <a:srgbClr val="0000FF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ABEEK</a:t>
            </a:r>
            <a:endParaRPr lang="en-US" altLang="ko-KR" sz="1700" b="1" dirty="0" smtClean="0">
              <a:solidFill>
                <a:srgbClr val="0000FF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2021.11.</a:t>
            </a:r>
            <a:endParaRPr lang="ko-KR" altLang="en-US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42517" y="58190"/>
            <a:ext cx="236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공과대학 건축공학과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220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48500"/>
            <a:ext cx="10515600" cy="1325563"/>
          </a:xfrm>
        </p:spPr>
        <p:txBody>
          <a:bodyPr/>
          <a:lstStyle/>
          <a:p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Exit interview </a:t>
            </a:r>
            <a:endParaRPr lang="ko-KR" altLang="en-US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2274513"/>
            <a:ext cx="10515600" cy="3253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일시 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12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27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)~28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화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(ZOOM</a:t>
            </a:r>
            <a:r>
              <a:rPr lang="ko-KR" altLang="en-US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진행 </a:t>
            </a:r>
            <a:r>
              <a:rPr lang="en-US" altLang="ko-KR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문자 공지 예정</a:t>
            </a:r>
            <a:r>
              <a:rPr lang="en-US" altLang="ko-KR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분간 인터뷰 진행</a:t>
            </a:r>
            <a:endParaRPr lang="en-US" altLang="ko-KR" sz="16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 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ESSAY TEST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주제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새굴림" panose="02030600000101010101" pitchFamily="18" charset="-127"/>
                <a:ea typeface="새굴림" panose="02030600000101010101" pitchFamily="18" charset="-127"/>
                <a:cs typeface="함초롬돋움" panose="020B0604000101010101" pitchFamily="50" charset="-127"/>
              </a:rPr>
              <a:t>코로나</a:t>
            </a:r>
            <a:r>
              <a:rPr lang="en-US" altLang="ko-K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새굴림" panose="02030600000101010101" pitchFamily="18" charset="-127"/>
                <a:ea typeface="새굴림" panose="02030600000101010101" pitchFamily="18" charset="-127"/>
                <a:cs typeface="함초롬돋움" panose="020B0604000101010101" pitchFamily="50" charset="-127"/>
              </a:rPr>
              <a:t>19</a:t>
            </a:r>
            <a:r>
              <a:rPr lang="ko-KR" alt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새굴림" panose="02030600000101010101" pitchFamily="18" charset="-127"/>
                <a:ea typeface="새굴림" panose="02030600000101010101" pitchFamily="18" charset="-127"/>
                <a:cs typeface="함초롬돋움" panose="020B0604000101010101" pitchFamily="50" charset="-127"/>
              </a:rPr>
              <a:t>의 유행으로 전세계적으로 많은 변화가 일어나고 있다</a:t>
            </a:r>
            <a:r>
              <a:rPr lang="en-US" altLang="ko-K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새굴림" panose="02030600000101010101" pitchFamily="18" charset="-127"/>
                <a:ea typeface="새굴림" panose="02030600000101010101" pitchFamily="18" charset="-127"/>
                <a:cs typeface="함초롬돋움" panose="020B0604000101010101" pitchFamily="50" charset="-127"/>
              </a:rPr>
              <a:t>. </a:t>
            </a:r>
            <a:r>
              <a:rPr lang="ko-KR" alt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새굴림" panose="02030600000101010101" pitchFamily="18" charset="-127"/>
                <a:ea typeface="새굴림" panose="02030600000101010101" pitchFamily="18" charset="-127"/>
                <a:cs typeface="함초롬돋움" panose="020B0604000101010101" pitchFamily="50" charset="-127"/>
              </a:rPr>
              <a:t>코로나</a:t>
            </a:r>
            <a:r>
              <a:rPr lang="en-US" altLang="ko-K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새굴림" panose="02030600000101010101" pitchFamily="18" charset="-127"/>
                <a:ea typeface="새굴림" panose="02030600000101010101" pitchFamily="18" charset="-127"/>
                <a:cs typeface="함초롬돋움" panose="020B0604000101010101" pitchFamily="50" charset="-127"/>
              </a:rPr>
              <a:t>19</a:t>
            </a:r>
            <a:r>
              <a:rPr lang="ko-KR" alt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새굴림" panose="02030600000101010101" pitchFamily="18" charset="-127"/>
                <a:ea typeface="새굴림" panose="02030600000101010101" pitchFamily="18" charset="-127"/>
                <a:cs typeface="함초롬돋움" panose="020B0604000101010101" pitchFamily="50" charset="-127"/>
              </a:rPr>
              <a:t>로 인하여 향후 건설업에 어떤 변화가 있을지 예상하고</a:t>
            </a:r>
            <a:r>
              <a:rPr lang="en-US" altLang="ko-K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새굴림" panose="02030600000101010101" pitchFamily="18" charset="-127"/>
                <a:ea typeface="새굴림" panose="02030600000101010101" pitchFamily="18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새굴림" panose="02030600000101010101" pitchFamily="18" charset="-127"/>
                <a:ea typeface="새굴림" panose="02030600000101010101" pitchFamily="18" charset="-127"/>
                <a:cs typeface="함초롬돋움" panose="020B0604000101010101" pitchFamily="50" charset="-127"/>
              </a:rPr>
              <a:t>이러한 변화에 효율적으로 대처하기 위한 방안을 논하시오</a:t>
            </a:r>
            <a:r>
              <a:rPr lang="en-US" altLang="ko-KR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새굴림" panose="02030600000101010101" pitchFamily="18" charset="-127"/>
                <a:ea typeface="새굴림" panose="02030600000101010101" pitchFamily="18" charset="-127"/>
                <a:cs typeface="함초롬돋움" panose="020B0604000101010101" pitchFamily="50" charset="-127"/>
              </a:rPr>
              <a:t>.</a:t>
            </a:r>
            <a:endParaRPr lang="en-US" altLang="ko-KR" sz="1800" b="1" dirty="0" smtClean="0">
              <a:latin typeface="새굴림" panose="02030600000101010101" pitchFamily="18" charset="-127"/>
              <a:ea typeface="새굴림" panose="02030600000101010101" pitchFamily="18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 영어 자기소개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③ 공학종합설계 프로젝트 소개 및 본인의 역할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④ </a:t>
            </a:r>
            <a:r>
              <a:rPr lang="ko-KR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졸업 후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진로</a:t>
            </a:r>
            <a:endParaRPr lang="en-US" altLang="ko-KR" sz="1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ko-KR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742517" y="58190"/>
            <a:ext cx="236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공과대학 건축공학과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02784" y="427522"/>
            <a:ext cx="2248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00FF"/>
                </a:solidFill>
              </a:rPr>
              <a:t>ABEEK / NONABEEK</a:t>
            </a:r>
            <a:endParaRPr lang="ko-KR" altLang="en-US" sz="1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47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FE test</a:t>
            </a:r>
            <a:endParaRPr lang="ko-KR" altLang="en-US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97623"/>
            <a:ext cx="10515600" cy="4351338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사이트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접속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(https://learn.ppi2pass.com/)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로그인 →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Access My Learning : FE Civil Exam Review Program </a:t>
            </a:r>
            <a:r>
              <a:rPr lang="en-US" altLang="ko-KR" sz="1500" b="1" dirty="0" smtClean="0">
                <a:solidFill>
                  <a:schemeClr val="accent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[LAUNCH]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클릭→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u="sng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My </a:t>
            </a:r>
            <a:r>
              <a:rPr lang="en-US" altLang="ko-KR" sz="1500" b="1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Products </a:t>
            </a:r>
            <a:r>
              <a:rPr lang="ko-KR" altLang="en-US" sz="1500" b="1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</a:t>
            </a:r>
            <a:r>
              <a:rPr lang="en-US" altLang="ko-KR" sz="1500" b="1" u="sng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Quiz Generator </a:t>
            </a:r>
            <a:r>
              <a:rPr lang="ko-KR" altLang="en-US" sz="1500" b="1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→</a:t>
            </a:r>
            <a:r>
              <a:rPr lang="en-US" altLang="ko-KR" sz="1500" b="1" u="sng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u="sng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FE Civil Quiz Generator(FECEQB</a:t>
            </a:r>
            <a:r>
              <a:rPr lang="en-US" altLang="ko-KR" sz="1500" b="1" u="sng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en-US" altLang="ko-KR" sz="1500" b="1" u="sng" dirty="0" smtClean="0">
                <a:solidFill>
                  <a:schemeClr val="accent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[Open]</a:t>
            </a:r>
            <a:r>
              <a:rPr lang="en-US" altLang="ko-KR" sz="1500" b="1" dirty="0" smtClean="0">
                <a:solidFill>
                  <a:schemeClr val="accent5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</a:t>
            </a:r>
            <a:endParaRPr lang="en-US" altLang="ko-KR" sz="15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 </a:t>
            </a:r>
            <a:r>
              <a:rPr lang="en-US" altLang="ko-KR" sz="15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Quantitive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5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Quantitive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problems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only  / Mode : Standard  / 20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문제로 선택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③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다음 중 </a:t>
            </a:r>
            <a:r>
              <a:rPr lang="en-US" altLang="ko-KR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 이상 </a:t>
            </a:r>
            <a:r>
              <a:rPr lang="en-US" altLang="ko-KR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check 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 Quiz Name : </a:t>
            </a:r>
            <a:r>
              <a:rPr lang="ko-KR" altLang="en-US" sz="1500" b="1" dirty="0" err="1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본인이름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영문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작성 </a:t>
            </a:r>
            <a:endParaRPr lang="en-US" altLang="ko-KR" sz="1500" b="1" dirty="0" smtClean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후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test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시작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fontAlgn="base">
              <a:buNone/>
            </a:pP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[ Construction Engineering / materials / Mathematics and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Statics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 Statics /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Mechanics of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Materials /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Structural Engineering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</a:t>
            </a:r>
            <a:endParaRPr lang="en-US" altLang="ko-KR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④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Log-in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계정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 곳은 유료사이트이기 때문에 공용 </a:t>
            </a:r>
            <a:r>
              <a:rPr lang="en-US" altLang="ko-KR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Email </a:t>
            </a:r>
            <a:r>
              <a:rPr lang="en-US" altLang="ko-KR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address,</a:t>
            </a:r>
            <a:r>
              <a:rPr lang="ko-KR" altLang="en-US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Password</a:t>
            </a:r>
            <a:r>
              <a:rPr lang="ko-KR" altLang="en-US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사용</a:t>
            </a:r>
            <a:r>
              <a:rPr lang="en-US" altLang="ko-KR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solidFill>
                <a:schemeClr val="tx1">
                  <a:lumMod val="50000"/>
                  <a:lumOff val="50000"/>
                </a:schemeClr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-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Email address: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civil@yonsei.ac.kr</a:t>
            </a:r>
            <a:endParaRPr lang="en-US" altLang="ko-KR" sz="15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-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Password: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3"/>
              </a:rPr>
              <a:t>Civi1@yonsei.ac.kr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2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2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대문자 및 숫자 주의</a:t>
            </a:r>
            <a:r>
              <a:rPr lang="en-US" altLang="ko-KR" sz="12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fontAlgn="base">
              <a:buNone/>
            </a:pP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문제를 전부 풀고 난 후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캡처한 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result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페이지 출력하여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포트폴리오에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첨부해주세요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결과는 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60%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이상이 되어야 졸업 가능합니다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60%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이상이 되도록 문제를 풀어주세요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(</a:t>
            </a:r>
            <a:r>
              <a:rPr lang="ko-KR" altLang="en-US" sz="16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재시험가능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42517" y="58190"/>
            <a:ext cx="236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공과대학 건축공학과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528070" y="427522"/>
            <a:ext cx="1009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00FF"/>
                </a:solidFill>
              </a:rPr>
              <a:t>ABEEK</a:t>
            </a:r>
            <a:endParaRPr lang="ko-KR" altLang="en-US" sz="1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93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58" y="1234107"/>
            <a:ext cx="6259484" cy="5378046"/>
          </a:xfrm>
          <a:prstGeom prst="rect">
            <a:avLst/>
          </a:prstGeom>
        </p:spPr>
      </p:pic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299258" y="132369"/>
            <a:ext cx="10515600" cy="1325563"/>
          </a:xfrm>
        </p:spPr>
        <p:txBody>
          <a:bodyPr/>
          <a:lstStyle/>
          <a:p>
            <a:r>
              <a:rPr lang="en-US" altLang="ko-KR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FE test</a:t>
            </a:r>
            <a:endParaRPr lang="ko-KR" altLang="en-US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42517" y="58190"/>
            <a:ext cx="236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공과대학 건축공학과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528070" y="427522"/>
            <a:ext cx="1009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00FF"/>
                </a:solidFill>
              </a:rPr>
              <a:t>ABEEK</a:t>
            </a:r>
            <a:endParaRPr lang="ko-KR" altLang="en-US" sz="1600" b="1" dirty="0">
              <a:solidFill>
                <a:srgbClr val="0000FF"/>
              </a:solidFill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flipH="1">
            <a:off x="2460567" y="6026727"/>
            <a:ext cx="39901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2859578" y="5929267"/>
            <a:ext cx="1471353" cy="37178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err="1" smtClean="0">
                <a:solidFill>
                  <a:srgbClr val="FF0000"/>
                </a:solidFill>
              </a:rPr>
              <a:t>본인이름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영문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)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710246" y="4014571"/>
            <a:ext cx="2299855" cy="29672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err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돋움" panose="020B0604000101010101" pitchFamily="50" charset="-127"/>
              </a:rPr>
              <a:t>Quantitive</a:t>
            </a:r>
            <a:r>
              <a:rPr lang="en-US" altLang="ko-KR" sz="12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돋움" panose="020B0604000101010101" pitchFamily="50" charset="-127"/>
              </a:rPr>
              <a:t> problems only</a:t>
            </a:r>
            <a:endParaRPr lang="ko-KR" altLang="en-US" sz="14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4" name="직선 화살표 연결선 13"/>
          <p:cNvCxnSpPr/>
          <p:nvPr/>
        </p:nvCxnSpPr>
        <p:spPr>
          <a:xfrm flipH="1">
            <a:off x="3311236" y="4222627"/>
            <a:ext cx="39901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/>
          <p:cNvSpPr/>
          <p:nvPr/>
        </p:nvSpPr>
        <p:spPr>
          <a:xfrm>
            <a:off x="3710245" y="4375030"/>
            <a:ext cx="2299855" cy="27456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</a:rPr>
              <a:t>Standard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>
          <a:xfrm flipH="1">
            <a:off x="3311236" y="4522124"/>
            <a:ext cx="39901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/>
          <p:cNvSpPr/>
          <p:nvPr/>
        </p:nvSpPr>
        <p:spPr>
          <a:xfrm>
            <a:off x="1751213" y="4649590"/>
            <a:ext cx="526475" cy="2196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</a:rPr>
              <a:t>20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1313406" y="4894150"/>
            <a:ext cx="4854636" cy="97339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 flipH="1">
            <a:off x="6159731" y="5311833"/>
            <a:ext cx="39901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6558742" y="5174553"/>
            <a:ext cx="1130531" cy="30353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</a:rPr>
              <a:t>2</a:t>
            </a:r>
            <a:r>
              <a:rPr lang="ko-KR" altLang="en-US" sz="1200" b="1" dirty="0" err="1" smtClean="0">
                <a:solidFill>
                  <a:srgbClr val="FF0000"/>
                </a:solidFill>
              </a:rPr>
              <a:t>개이상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 선택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875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15410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49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Portfolio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479664"/>
            <a:ext cx="10515600" cy="5012575"/>
          </a:xfrm>
        </p:spPr>
        <p:txBody>
          <a:bodyPr>
            <a:normAutofit lnSpcReduction="10000"/>
          </a:bodyPr>
          <a:lstStyle/>
          <a:p>
            <a:pPr marL="0" indent="0" fontAlgn="base" latinLnBrk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▽ </a:t>
            </a:r>
            <a:r>
              <a:rPr lang="ko-KR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아래사항을 바인더에 첨부하여 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PDF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파일 제출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이메일제출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civil@yonsei.ac.kr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)</a:t>
            </a:r>
          </a:p>
          <a:p>
            <a:pPr marL="0" indent="0" fontAlgn="base" latinLnBrk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제출기간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~12.22 (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까지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6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제출항목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하단 참조</a:t>
            </a:r>
            <a:endParaRPr lang="en-US" altLang="ko-KR" sz="16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 latinLnBrk="0">
              <a:buNone/>
            </a:pP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ko-KR" altLang="en-US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자료가 불충분 하거나</a:t>
            </a:r>
            <a:r>
              <a:rPr lang="en-US" altLang="ko-KR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내용이 별로 없으면 다시 제출해야 할 수 있습니다</a:t>
            </a:r>
            <a:r>
              <a:rPr lang="en-US" altLang="ko-KR" sz="16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fontAlgn="base" latinLnBrk="0">
              <a:buNone/>
            </a:pPr>
            <a:endParaRPr lang="en-US" altLang="ko-KR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 latinLnBrk="0">
              <a:buNone/>
            </a:pPr>
            <a:r>
              <a:rPr lang="en-US" altLang="ko-KR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ko-KR" altLang="en-US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포트폴리오 표지 및 목차</a:t>
            </a:r>
            <a:endParaRPr lang="en-US" altLang="ko-KR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 latinLnBrk="0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FE Test 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fontAlgn="base" latinLnBrk="0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Essay Test 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fontAlgn="base" latinLnBrk="0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③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학생 개인정보 </a:t>
            </a:r>
            <a:r>
              <a:rPr lang="en-US" altLang="ko-KR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5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 latinLnBrk="0">
              <a:buNone/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④ 개인활동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기록표 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5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전공수업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과제 및 자료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 smtClean="0">
                <a:solidFill>
                  <a:srgbClr val="0000FF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공학종합설계 제출 자료 필수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 latinLnBrk="0">
              <a:buNone/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⑤ 교과목 이수 기록표 </a:t>
            </a:r>
            <a:r>
              <a:rPr lang="en-US" altLang="ko-KR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</a:t>
            </a:r>
            <a:r>
              <a:rPr lang="en-US" altLang="ko-KR" sz="15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 latinLnBrk="0">
              <a:buNone/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⑥ 어학능력 증명서 사본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각종 자격증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해당자에 한하여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⑦ 교환학생 및 어학연수 경력 보고서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해당자에 한하여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⑧ 산업체 및 </a:t>
            </a: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인턴십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활동 보고서 및 평가서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해당자에 한하여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⑨ 동아리 활동 및 봉사활동 기록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해당자에 한하여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fontAlgn="base">
              <a:buNone/>
            </a:pPr>
            <a:r>
              <a:rPr lang="ko-KR" altLang="en-US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⑩ 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장학금 및 수상경력 </a:t>
            </a:r>
            <a:r>
              <a:rPr lang="en-US" altLang="ko-KR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5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해당자에 한하여</a:t>
            </a:r>
            <a:r>
              <a:rPr lang="en-US" altLang="ko-KR" sz="15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5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42517" y="58190"/>
            <a:ext cx="2369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공과대학 건축공학과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528070" y="427522"/>
            <a:ext cx="1009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00FF"/>
                </a:solidFill>
              </a:rPr>
              <a:t>ABEEK</a:t>
            </a:r>
            <a:endParaRPr lang="ko-KR" altLang="en-US" sz="1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846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8048</TotalTime>
  <Words>437</Words>
  <Application>Microsoft Office PowerPoint</Application>
  <PresentationFormat>와이드스크린</PresentationFormat>
  <Paragraphs>58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맑은 고딕</vt:lpstr>
      <vt:lpstr>새굴림</vt:lpstr>
      <vt:lpstr>함초롬돋움</vt:lpstr>
      <vt:lpstr>Arial</vt:lpstr>
      <vt:lpstr>Office 테마</vt:lpstr>
      <vt:lpstr>건축공학과 2022.2월 졸업예정</vt:lpstr>
      <vt:lpstr>Exit interview </vt:lpstr>
      <vt:lpstr>FE test</vt:lpstr>
      <vt:lpstr>FE test</vt:lpstr>
      <vt:lpstr> Portfolio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2021-2월 졸업예정자</dc:title>
  <dc:creator>user</dc:creator>
  <cp:lastModifiedBy>user</cp:lastModifiedBy>
  <cp:revision>33</cp:revision>
  <dcterms:created xsi:type="dcterms:W3CDTF">2020-12-04T01:46:39Z</dcterms:created>
  <dcterms:modified xsi:type="dcterms:W3CDTF">2021-11-25T06:31:42Z</dcterms:modified>
</cp:coreProperties>
</file>