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37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71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19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1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3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62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31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66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2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3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B450-529C-4A8C-A292-E0CB4916A4C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5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ivi1@yonsei.ac.kr" TargetMode="External"/><Relationship Id="rId2" Type="http://schemas.openxmlformats.org/officeDocument/2006/relationships/hyperlink" Target="mailto:civil@yonsei.ac.k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ivil@yonsei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84465" y="1120165"/>
            <a:ext cx="8584276" cy="2030358"/>
          </a:xfrm>
        </p:spPr>
        <p:txBody>
          <a:bodyPr anchor="ctr">
            <a:normAutofit/>
          </a:bodyPr>
          <a:lstStyle/>
          <a:p>
            <a:r>
              <a:rPr lang="en-US" altLang="ko-KR" sz="5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2021-8</a:t>
            </a:r>
            <a:r>
              <a:rPr lang="ko-KR" altLang="en-US" sz="5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졸업예정자</a:t>
            </a:r>
            <a:endParaRPr lang="ko-KR" altLang="en-US" sz="5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42953" y="3061768"/>
            <a:ext cx="7365075" cy="224175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EXIT interview(zoom)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ABEEK, NONABEEK </a:t>
            </a:r>
            <a:endParaRPr lang="en-US" altLang="ko-KR" sz="2800" b="1" dirty="0" smtClean="0">
              <a:solidFill>
                <a:srgbClr val="0000FF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FE test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</a:t>
            </a:r>
          </a:p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Portfolio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</a:t>
            </a:r>
            <a:endParaRPr lang="en-US" altLang="ko-KR" sz="1700" b="1" dirty="0" smtClean="0">
              <a:solidFill>
                <a:srgbClr val="0000FF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2021.6.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646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48500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Exit interview 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274513"/>
            <a:ext cx="10515600" cy="3253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일시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6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21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(ZOOM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진행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문자 공지 예정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약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분간 인터뷰 진행</a:t>
            </a:r>
            <a:endParaRPr lang="en-US" altLang="ko-KR" sz="16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ESSAY TEST 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주제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코로나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19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의 유행으로 전세계적으로 많은 변화가 일어나고 있다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코로나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19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로 인하여 향후 건설업에 어떤 변화가 있을지 예상하고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이러한 변화에 효율적으로 대처하기 위한 방안을 논하시오</a:t>
            </a:r>
            <a:r>
              <a:rPr lang="en-US" altLang="ko-K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함초롬돋움" panose="020B0604000101010101" pitchFamily="50" charset="-127"/>
              </a:rPr>
              <a:t>.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영어 자기소개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공학종합설계 프로젝트 소개 및 본인의 역할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후 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진로</a:t>
            </a:r>
            <a:endParaRPr lang="en-US" altLang="ko-KR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2784" y="427522"/>
            <a:ext cx="224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 / NONABEEK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7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7623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사이트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접속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(https://learn.ppi2pass.com/)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로그인 →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Access My Learning : FE Civil Exam Review Program </a:t>
            </a:r>
            <a:r>
              <a:rPr lang="en-US" altLang="ko-KR" sz="1500" b="1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[LAUNCH]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클릭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My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Products </a:t>
            </a:r>
            <a:r>
              <a:rPr lang="ko-KR" altLang="en-US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Quiz Generator </a:t>
            </a:r>
            <a:r>
              <a:rPr lang="ko-KR" altLang="en-US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Civil Quiz Generator(FECEQB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en-US" altLang="ko-KR" sz="1500" b="1" u="sng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</a:t>
            </a:r>
            <a:r>
              <a:rPr lang="en-US" altLang="ko-KR" sz="1500" b="1" u="sng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Open]</a:t>
            </a:r>
            <a:r>
              <a:rPr lang="en-US" altLang="ko-KR" sz="1500" b="1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클릭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</a:t>
            </a:r>
            <a:r>
              <a:rPr lang="en-US" altLang="ko-KR" sz="15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en-US" altLang="ko-KR" sz="15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problems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only  / Mode : Standard  / 20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문제로 선택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중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 이상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check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Quiz Name : </a:t>
            </a:r>
            <a:r>
              <a:rPr lang="ko-KR" altLang="en-US" sz="1500" b="1" dirty="0" err="1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본인이름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영문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작성 </a:t>
            </a:r>
            <a:endParaRPr lang="en-US" altLang="ko-KR" sz="1500" b="1" dirty="0" smtClean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후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test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시작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[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Construction Engineering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materials / Mathematics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and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Statics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Statics /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Mechanics of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Materials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Structural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Engineering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en-US" altLang="ko-KR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Log-in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계정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곳은 유료사이트이기 때문에 공용 </a:t>
            </a:r>
            <a:r>
              <a:rPr lang="en-US" altLang="ko-KR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Email 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address,</a:t>
            </a:r>
            <a:r>
              <a:rPr lang="ko-KR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Password</a:t>
            </a:r>
            <a:r>
              <a:rPr lang="ko-KR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사용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solidFill>
                <a:schemeClr val="tx1">
                  <a:lumMod val="50000"/>
                  <a:lumOff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Email address: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civil@yonsei.ac.kr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Password: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3"/>
              </a:rPr>
              <a:t>Civi1@yonsei.ac.kr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대문자 및 숫자 주의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en-US" altLang="ko-KR" sz="1200" b="1" dirty="0" smtClean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endParaRPr lang="en-US" altLang="ko-KR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문제를 전부 풀고 난 후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캡처한 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result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페이지 출력하여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포트폴리오에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첨부해주세요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결과는 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60%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이상이 되어야 졸업 가능합니다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60%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이상이 되도록 문제를 풀어주세요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재시험가능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3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8" y="1234107"/>
            <a:ext cx="6259484" cy="5378046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99258" y="132369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2460567" y="6026727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859578" y="5929267"/>
            <a:ext cx="1471353" cy="37178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rgbClr val="FF0000"/>
                </a:solidFill>
              </a:rPr>
              <a:t>본인이름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영문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710246" y="4014571"/>
            <a:ext cx="2299855" cy="29672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돋움" panose="020B0604000101010101" pitchFamily="50" charset="-127"/>
              </a:rPr>
              <a:t> problems only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311236" y="4222627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3710245" y="4375030"/>
            <a:ext cx="2299855" cy="27456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Standard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 flipH="1">
            <a:off x="3311236" y="4522124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1751213" y="4649590"/>
            <a:ext cx="526475" cy="2196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20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313406" y="4894150"/>
            <a:ext cx="4854636" cy="97339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6159731" y="5311833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6558742" y="5174553"/>
            <a:ext cx="1130531" cy="30353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개이상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 선택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7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541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49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Portfolio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75575"/>
            <a:ext cx="10515600" cy="5012575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ko-KR" altLang="en-US" sz="1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▽ 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아래사항을 바인더에 첨부하여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PDF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파일 제출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이메일제출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civil@yonsei.ac.kr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)</a:t>
            </a:r>
          </a:p>
          <a:p>
            <a:pPr marL="0" indent="0" fontAlgn="base" latinLnBrk="0">
              <a:buNone/>
            </a:pP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제출기간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~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6/17(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6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제출항목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하단 참조</a:t>
            </a:r>
            <a:endParaRPr lang="en-US" altLang="ko-KR" sz="16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자료가 불충분 하거나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내용이 별로 없으면 다시 제출해야 할 수 있습니다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 fontAlgn="base" latinLnBrk="0">
              <a:buNone/>
            </a:pPr>
            <a:endParaRPr lang="en-US" altLang="ko-KR" sz="1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Essay Test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학생 개인정보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개인활동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기록표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5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전공수업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과제 및 자료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공학종합설계 제출 자료 필수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⑤ 교과목 이수 기록표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⑥ 어학능력 증명서 사본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각종 자격증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⑦ 교환학생 및 어학연수 경력 보고서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⑧ 산업체 및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인턴십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프로그램 활동 보고서 및 평가서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⑨ 동아리 활동 및 봉사활동 기록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⑩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장학금 및 수상경력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4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423</Words>
  <Application>Microsoft Office PowerPoint</Application>
  <PresentationFormat>와이드스크린</PresentationFormat>
  <Paragraphs>56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돋움</vt:lpstr>
      <vt:lpstr>맑은 고딕</vt:lpstr>
      <vt:lpstr>함초롬돋움</vt:lpstr>
      <vt:lpstr>Arial</vt:lpstr>
      <vt:lpstr>Office 테마</vt:lpstr>
      <vt:lpstr>2021-8월 졸업예정자</vt:lpstr>
      <vt:lpstr>Exit interview </vt:lpstr>
      <vt:lpstr>FE test</vt:lpstr>
      <vt:lpstr>FE test</vt:lpstr>
      <vt:lpstr> Portfolio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2021-2월 졸업예정자</dc:title>
  <dc:creator>user</dc:creator>
  <cp:lastModifiedBy>user</cp:lastModifiedBy>
  <cp:revision>24</cp:revision>
  <dcterms:created xsi:type="dcterms:W3CDTF">2020-12-04T01:46:39Z</dcterms:created>
  <dcterms:modified xsi:type="dcterms:W3CDTF">2021-06-09T07:52:28Z</dcterms:modified>
</cp:coreProperties>
</file>